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316" r:id="rId2"/>
    <p:sldId id="257" r:id="rId3"/>
    <p:sldId id="258" r:id="rId4"/>
    <p:sldId id="31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15" r:id="rId36"/>
    <p:sldId id="289" r:id="rId37"/>
    <p:sldId id="290" r:id="rId38"/>
    <p:sldId id="319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23"/>
  </p:normalViewPr>
  <p:slideViewPr>
    <p:cSldViewPr snapToGrid="0" snapToObjects="1">
      <p:cViewPr varScale="1">
        <p:scale>
          <a:sx n="94" d="100"/>
          <a:sy n="94" d="100"/>
        </p:scale>
        <p:origin x="1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A5F17CF-EE45-FE1C-8A96-B215F128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  <p:pic>
        <p:nvPicPr>
          <p:cNvPr id="4" name="Picture 3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FAA0DEB-8C7A-49BF-6DFB-EFD15D326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33" y="1648698"/>
            <a:ext cx="3456432" cy="15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AEB434F-541C-F4F1-67E3-53287AF0E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2C88208E-ED6C-C715-05C7-C2DFB9AE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EF537D8C-068F-1139-2635-5AA472C23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43456FB4-0852-2C7D-CF68-A4EFA895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34F7DB1-E7CE-8F8A-FF60-537FC754E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95F4F5F-772A-636A-F1D7-4056BA5E6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EEE395A-9A90-2890-7D27-6AB36BC07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195FB190-1188-4EF8-1285-5E7504057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5837B919-764B-C3F3-3647-53922BE29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22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4214</Words>
  <Application>Microsoft Macintosh PowerPoint</Application>
  <PresentationFormat>On-screen Show (16:10)</PresentationFormat>
  <Paragraphs>664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Lucida Console</vt:lpstr>
      <vt:lpstr>Office Theme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  <vt:lpstr>Unit 3: Hashing  Hashing Types. Hashing Methods. Salting. Collisions. LM and NTLM Hashes (Windows). Hash Benchmarks. Message Authentication Codes (MACs).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OTP/HOTP. Hashcat.   Prof Bill Buchanan OBE https://asecuritysite.com/hash </vt:lpstr>
      <vt:lpstr>Benchmark</vt:lpstr>
      <vt:lpstr>Slowing a hash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11</cp:revision>
  <dcterms:modified xsi:type="dcterms:W3CDTF">2023-02-09T11:39:05Z</dcterms:modified>
</cp:coreProperties>
</file>